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6"/>
  </p:notesMasterIdLst>
  <p:handoutMasterIdLst>
    <p:handoutMasterId r:id="rId197"/>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5" r:id="rId41"/>
    <p:sldId id="1056" r:id="rId42"/>
    <p:sldId id="1057" r:id="rId43"/>
    <p:sldId id="1058" r:id="rId44"/>
    <p:sldId id="1059" r:id="rId45"/>
    <p:sldId id="1054" r:id="rId46"/>
    <p:sldId id="1042" r:id="rId47"/>
    <p:sldId id="896" r:id="rId48"/>
    <p:sldId id="915" r:id="rId49"/>
    <p:sldId id="910" r:id="rId50"/>
    <p:sldId id="911" r:id="rId51"/>
    <p:sldId id="912" r:id="rId52"/>
    <p:sldId id="913" r:id="rId53"/>
    <p:sldId id="914" r:id="rId54"/>
    <p:sldId id="897" r:id="rId55"/>
    <p:sldId id="898" r:id="rId56"/>
    <p:sldId id="936" r:id="rId57"/>
    <p:sldId id="427" r:id="rId58"/>
    <p:sldId id="928" r:id="rId59"/>
    <p:sldId id="920" r:id="rId60"/>
    <p:sldId id="925" r:id="rId61"/>
    <p:sldId id="926" r:id="rId62"/>
    <p:sldId id="927" r:id="rId63"/>
    <p:sldId id="901" r:id="rId64"/>
    <p:sldId id="1040" r:id="rId65"/>
    <p:sldId id="969" r:id="rId66"/>
    <p:sldId id="970" r:id="rId67"/>
    <p:sldId id="971" r:id="rId68"/>
    <p:sldId id="902" r:id="rId69"/>
    <p:sldId id="903" r:id="rId70"/>
    <p:sldId id="906" r:id="rId71"/>
    <p:sldId id="916" r:id="rId72"/>
    <p:sldId id="1043" r:id="rId73"/>
    <p:sldId id="1046" r:id="rId74"/>
    <p:sldId id="1044" r:id="rId75"/>
    <p:sldId id="1045" r:id="rId76"/>
    <p:sldId id="1047" r:id="rId77"/>
    <p:sldId id="1048" r:id="rId78"/>
    <p:sldId id="1049" r:id="rId79"/>
    <p:sldId id="1050" r:id="rId80"/>
    <p:sldId id="1051" r:id="rId81"/>
    <p:sldId id="1052" r:id="rId82"/>
    <p:sldId id="987" r:id="rId83"/>
    <p:sldId id="904" r:id="rId84"/>
    <p:sldId id="869" r:id="rId85"/>
    <p:sldId id="870" r:id="rId86"/>
    <p:sldId id="918" r:id="rId87"/>
    <p:sldId id="871" r:id="rId88"/>
    <p:sldId id="879" r:id="rId89"/>
    <p:sldId id="919" r:id="rId90"/>
    <p:sldId id="883" r:id="rId91"/>
    <p:sldId id="885" r:id="rId92"/>
    <p:sldId id="882" r:id="rId93"/>
    <p:sldId id="921" r:id="rId94"/>
    <p:sldId id="986" r:id="rId95"/>
    <p:sldId id="873" r:id="rId96"/>
    <p:sldId id="838" r:id="rId97"/>
    <p:sldId id="839" r:id="rId98"/>
    <p:sldId id="840" r:id="rId99"/>
    <p:sldId id="884" r:id="rId100"/>
    <p:sldId id="991" r:id="rId101"/>
    <p:sldId id="992" r:id="rId102"/>
    <p:sldId id="983" r:id="rId103"/>
    <p:sldId id="976" r:id="rId104"/>
    <p:sldId id="977" r:id="rId105"/>
    <p:sldId id="982" r:id="rId106"/>
    <p:sldId id="874" r:id="rId107"/>
    <p:sldId id="880" r:id="rId108"/>
    <p:sldId id="447" r:id="rId109"/>
    <p:sldId id="877" r:id="rId110"/>
    <p:sldId id="963" r:id="rId111"/>
    <p:sldId id="878" r:id="rId112"/>
    <p:sldId id="876" r:id="rId113"/>
    <p:sldId id="964" r:id="rId114"/>
    <p:sldId id="965" r:id="rId115"/>
    <p:sldId id="966" r:id="rId116"/>
    <p:sldId id="887" r:id="rId117"/>
    <p:sldId id="888" r:id="rId118"/>
    <p:sldId id="890" r:id="rId119"/>
    <p:sldId id="889" r:id="rId120"/>
    <p:sldId id="988" r:id="rId121"/>
    <p:sldId id="891" r:id="rId122"/>
    <p:sldId id="450" r:id="rId123"/>
    <p:sldId id="451" r:id="rId124"/>
    <p:sldId id="538" r:id="rId125"/>
    <p:sldId id="779" r:id="rId126"/>
    <p:sldId id="781" r:id="rId127"/>
    <p:sldId id="782" r:id="rId128"/>
    <p:sldId id="784" r:id="rId129"/>
    <p:sldId id="785" r:id="rId130"/>
    <p:sldId id="786" r:id="rId131"/>
    <p:sldId id="787" r:id="rId132"/>
    <p:sldId id="922" r:id="rId133"/>
    <p:sldId id="989" r:id="rId134"/>
    <p:sldId id="923" r:id="rId135"/>
    <p:sldId id="788" r:id="rId136"/>
    <p:sldId id="789" r:id="rId137"/>
    <p:sldId id="790" r:id="rId138"/>
    <p:sldId id="791" r:id="rId139"/>
    <p:sldId id="792" r:id="rId140"/>
    <p:sldId id="796" r:id="rId141"/>
    <p:sldId id="799" r:id="rId142"/>
    <p:sldId id="798" r:id="rId143"/>
    <p:sldId id="801" r:id="rId144"/>
    <p:sldId id="804" r:id="rId145"/>
    <p:sldId id="832" r:id="rId146"/>
    <p:sldId id="803" r:id="rId147"/>
    <p:sldId id="907" r:id="rId148"/>
    <p:sldId id="908" r:id="rId149"/>
    <p:sldId id="929" r:id="rId150"/>
    <p:sldId id="806" r:id="rId151"/>
    <p:sldId id="924" r:id="rId152"/>
    <p:sldId id="931" r:id="rId153"/>
    <p:sldId id="905" r:id="rId154"/>
    <p:sldId id="807" r:id="rId155"/>
    <p:sldId id="808" r:id="rId156"/>
    <p:sldId id="809" r:id="rId157"/>
    <p:sldId id="810" r:id="rId158"/>
    <p:sldId id="811" r:id="rId159"/>
    <p:sldId id="812" r:id="rId160"/>
    <p:sldId id="815" r:id="rId161"/>
    <p:sldId id="813" r:id="rId162"/>
    <p:sldId id="816" r:id="rId163"/>
    <p:sldId id="817" r:id="rId164"/>
    <p:sldId id="818" r:id="rId165"/>
    <p:sldId id="990" r:id="rId166"/>
    <p:sldId id="820" r:id="rId167"/>
    <p:sldId id="909" r:id="rId168"/>
    <p:sldId id="662" r:id="rId169"/>
    <p:sldId id="607" r:id="rId170"/>
    <p:sldId id="664" r:id="rId171"/>
    <p:sldId id="515" r:id="rId172"/>
    <p:sldId id="932" r:id="rId173"/>
    <p:sldId id="933" r:id="rId174"/>
    <p:sldId id="778" r:id="rId175"/>
    <p:sldId id="519" r:id="rId176"/>
    <p:sldId id="520" r:id="rId177"/>
    <p:sldId id="663" r:id="rId178"/>
    <p:sldId id="952" r:id="rId179"/>
    <p:sldId id="953" r:id="rId180"/>
    <p:sldId id="954" r:id="rId181"/>
    <p:sldId id="955" r:id="rId182"/>
    <p:sldId id="956" r:id="rId183"/>
    <p:sldId id="957" r:id="rId184"/>
    <p:sldId id="958" r:id="rId185"/>
    <p:sldId id="959" r:id="rId186"/>
    <p:sldId id="960" r:id="rId187"/>
    <p:sldId id="961" r:id="rId188"/>
    <p:sldId id="962" r:id="rId189"/>
    <p:sldId id="948" r:id="rId190"/>
    <p:sldId id="937" r:id="rId191"/>
    <p:sldId id="981" r:id="rId192"/>
    <p:sldId id="979" r:id="rId193"/>
    <p:sldId id="1039" r:id="rId194"/>
    <p:sldId id="103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5"/>
            <p14:sldId id="1056"/>
            <p14:sldId id="1057"/>
            <p14:sldId id="1058"/>
            <p14:sldId id="1059"/>
            <p14:sldId id="105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A1653-BE04-4E1E-9B0D-EF22913DC135}" v="10" dt="2024-02-26T03:03:40.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2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374A1653-BE04-4E1E-9B0D-EF22913DC135}"/>
    <pc:docChg chg="undo custSel addSld modSld">
      <pc:chgData name="Mag Selwa" userId="5dc855b3-2456-4cd0-96ca-6ce2d9ee3cae" providerId="ADAL" clId="{374A1653-BE04-4E1E-9B0D-EF22913DC135}" dt="2024-02-26T03:04:03.828" v="113" actId="1076"/>
      <pc:docMkLst>
        <pc:docMk/>
      </pc:docMkLst>
      <pc:sldChg chg="addSp delSp modSp mod delAnim">
        <pc:chgData name="Mag Selwa" userId="5dc855b3-2456-4cd0-96ca-6ce2d9ee3cae" providerId="ADAL" clId="{374A1653-BE04-4E1E-9B0D-EF22913DC135}" dt="2024-02-26T02:55:07.306" v="30" actId="478"/>
        <pc:sldMkLst>
          <pc:docMk/>
          <pc:sldMk cId="1246369181" sldId="1053"/>
        </pc:sldMkLst>
        <pc:spChg chg="mod">
          <ac:chgData name="Mag Selwa" userId="5dc855b3-2456-4cd0-96ca-6ce2d9ee3cae" providerId="ADAL" clId="{374A1653-BE04-4E1E-9B0D-EF22913DC135}" dt="2024-02-26T02:53:32.147" v="20" actId="14100"/>
          <ac:spMkLst>
            <pc:docMk/>
            <pc:sldMk cId="1246369181" sldId="1053"/>
            <ac:spMk id="10" creationId="{F27D105C-C174-475A-B080-E7A0935AAC28}"/>
          </ac:spMkLst>
        </pc:spChg>
        <pc:spChg chg="mod">
          <ac:chgData name="Mag Selwa" userId="5dc855b3-2456-4cd0-96ca-6ce2d9ee3cae" providerId="ADAL" clId="{374A1653-BE04-4E1E-9B0D-EF22913DC135}" dt="2024-02-26T02:53:49.394" v="26" actId="14100"/>
          <ac:spMkLst>
            <pc:docMk/>
            <pc:sldMk cId="1246369181" sldId="1053"/>
            <ac:spMk id="11" creationId="{C6DC0E35-F370-43D5-A273-91AA8AC05AEF}"/>
          </ac:spMkLst>
        </pc:spChg>
        <pc:spChg chg="del">
          <ac:chgData name="Mag Selwa" userId="5dc855b3-2456-4cd0-96ca-6ce2d9ee3cae" providerId="ADAL" clId="{374A1653-BE04-4E1E-9B0D-EF22913DC135}" dt="2024-02-26T02:55:05.592" v="29" actId="478"/>
          <ac:spMkLst>
            <pc:docMk/>
            <pc:sldMk cId="1246369181" sldId="1053"/>
            <ac:spMk id="12" creationId="{9D38644B-0354-BBEF-91F3-7178A6ABCAB9}"/>
          </ac:spMkLst>
        </pc:spChg>
        <pc:spChg chg="del">
          <ac:chgData name="Mag Selwa" userId="5dc855b3-2456-4cd0-96ca-6ce2d9ee3cae" providerId="ADAL" clId="{374A1653-BE04-4E1E-9B0D-EF22913DC135}" dt="2024-02-26T02:55:07.306" v="30" actId="478"/>
          <ac:spMkLst>
            <pc:docMk/>
            <pc:sldMk cId="1246369181" sldId="1053"/>
            <ac:spMk id="13" creationId="{D9EFD142-B145-5E86-B9E0-1724459F67D4}"/>
          </ac:spMkLst>
        </pc:spChg>
        <pc:picChg chg="add del mod ord">
          <ac:chgData name="Mag Selwa" userId="5dc855b3-2456-4cd0-96ca-6ce2d9ee3cae" providerId="ADAL" clId="{374A1653-BE04-4E1E-9B0D-EF22913DC135}" dt="2024-02-26T02:52:39.487" v="7" actId="22"/>
          <ac:picMkLst>
            <pc:docMk/>
            <pc:sldMk cId="1246369181" sldId="1053"/>
            <ac:picMk id="3" creationId="{A47245E8-CBCE-1872-EC86-AAA7F10A28FD}"/>
          </ac:picMkLst>
        </pc:picChg>
        <pc:picChg chg="del">
          <ac:chgData name="Mag Selwa" userId="5dc855b3-2456-4cd0-96ca-6ce2d9ee3cae" providerId="ADAL" clId="{374A1653-BE04-4E1E-9B0D-EF22913DC135}" dt="2024-02-26T02:52:20.230" v="0" actId="478"/>
          <ac:picMkLst>
            <pc:docMk/>
            <pc:sldMk cId="1246369181" sldId="1053"/>
            <ac:picMk id="5" creationId="{B08FFA7C-12E6-8841-2F93-0F30AEC20FB9}"/>
          </ac:picMkLst>
        </pc:picChg>
        <pc:picChg chg="add mod ord">
          <ac:chgData name="Mag Selwa" userId="5dc855b3-2456-4cd0-96ca-6ce2d9ee3cae" providerId="ADAL" clId="{374A1653-BE04-4E1E-9B0D-EF22913DC135}" dt="2024-02-26T02:53:36.713" v="22" actId="1076"/>
          <ac:picMkLst>
            <pc:docMk/>
            <pc:sldMk cId="1246369181" sldId="1053"/>
            <ac:picMk id="7" creationId="{42CC1AEC-961C-8764-1A26-FE8C1C03A1A8}"/>
          </ac:picMkLst>
        </pc:picChg>
        <pc:picChg chg="del">
          <ac:chgData name="Mag Selwa" userId="5dc855b3-2456-4cd0-96ca-6ce2d9ee3cae" providerId="ADAL" clId="{374A1653-BE04-4E1E-9B0D-EF22913DC135}" dt="2024-02-26T02:52:23.584" v="1" actId="478"/>
          <ac:picMkLst>
            <pc:docMk/>
            <pc:sldMk cId="1246369181" sldId="1053"/>
            <ac:picMk id="8" creationId="{CF5311DA-F0B3-3A09-6FA4-8D9DB39B06D2}"/>
          </ac:picMkLst>
        </pc:picChg>
      </pc:sldChg>
      <pc:sldChg chg="addSp delSp modSp mod">
        <pc:chgData name="Mag Selwa" userId="5dc855b3-2456-4cd0-96ca-6ce2d9ee3cae" providerId="ADAL" clId="{374A1653-BE04-4E1E-9B0D-EF22913DC135}" dt="2024-02-26T03:04:03.828" v="113" actId="1076"/>
        <pc:sldMkLst>
          <pc:docMk/>
          <pc:sldMk cId="3824264497" sldId="1054"/>
        </pc:sldMkLst>
        <pc:spChg chg="add mod">
          <ac:chgData name="Mag Selwa" userId="5dc855b3-2456-4cd0-96ca-6ce2d9ee3cae" providerId="ADAL" clId="{374A1653-BE04-4E1E-9B0D-EF22913DC135}" dt="2024-02-26T03:04:03.828" v="113" actId="1076"/>
          <ac:spMkLst>
            <pc:docMk/>
            <pc:sldMk cId="3824264497" sldId="1054"/>
            <ac:spMk id="2" creationId="{0C4DB698-47D3-0499-7E91-B19F8566D089}"/>
          </ac:spMkLst>
        </pc:spChg>
        <pc:spChg chg="del mod">
          <ac:chgData name="Mag Selwa" userId="5dc855b3-2456-4cd0-96ca-6ce2d9ee3cae" providerId="ADAL" clId="{374A1653-BE04-4E1E-9B0D-EF22913DC135}" dt="2024-02-26T03:03:39.851" v="101" actId="478"/>
          <ac:spMkLst>
            <pc:docMk/>
            <pc:sldMk cId="3824264497" sldId="1054"/>
            <ac:spMk id="9" creationId="{5029C8ED-30C5-4D4F-9672-749FA3B1491C}"/>
          </ac:spMkLst>
        </pc:spChg>
        <pc:spChg chg="del">
          <ac:chgData name="Mag Selwa" userId="5dc855b3-2456-4cd0-96ca-6ce2d9ee3cae" providerId="ADAL" clId="{374A1653-BE04-4E1E-9B0D-EF22913DC135}" dt="2024-02-26T03:03:51.644" v="106" actId="478"/>
          <ac:spMkLst>
            <pc:docMk/>
            <pc:sldMk cId="3824264497" sldId="1054"/>
            <ac:spMk id="13" creationId="{85E08A4E-B05A-CD80-CC0A-CDBF2A51165A}"/>
          </ac:spMkLst>
        </pc:spChg>
        <pc:picChg chg="del">
          <ac:chgData name="Mag Selwa" userId="5dc855b3-2456-4cd0-96ca-6ce2d9ee3cae" providerId="ADAL" clId="{374A1653-BE04-4E1E-9B0D-EF22913DC135}" dt="2024-02-26T03:03:34.925" v="99" actId="478"/>
          <ac:picMkLst>
            <pc:docMk/>
            <pc:sldMk cId="3824264497" sldId="1054"/>
            <ac:picMk id="3" creationId="{D23452E7-313C-58F1-A3D5-FF00B74B5F71}"/>
          </ac:picMkLst>
        </pc:picChg>
        <pc:picChg chg="del">
          <ac:chgData name="Mag Selwa" userId="5dc855b3-2456-4cd0-96ca-6ce2d9ee3cae" providerId="ADAL" clId="{374A1653-BE04-4E1E-9B0D-EF22913DC135}" dt="2024-02-26T03:03:36.942" v="100" actId="478"/>
          <ac:picMkLst>
            <pc:docMk/>
            <pc:sldMk cId="3824264497" sldId="1054"/>
            <ac:picMk id="7" creationId="{00F68367-293E-9516-3F9A-3E7DF1122F43}"/>
          </ac:picMkLst>
        </pc:picChg>
      </pc:sldChg>
      <pc:sldChg chg="addSp delSp modSp add mod delAnim">
        <pc:chgData name="Mag Selwa" userId="5dc855b3-2456-4cd0-96ca-6ce2d9ee3cae" providerId="ADAL" clId="{374A1653-BE04-4E1E-9B0D-EF22913DC135}" dt="2024-02-26T02:56:19.213" v="41"/>
        <pc:sldMkLst>
          <pc:docMk/>
          <pc:sldMk cId="1698257213" sldId="1055"/>
        </pc:sldMkLst>
        <pc:spChg chg="add del">
          <ac:chgData name="Mag Selwa" userId="5dc855b3-2456-4cd0-96ca-6ce2d9ee3cae" providerId="ADAL" clId="{374A1653-BE04-4E1E-9B0D-EF22913DC135}" dt="2024-02-26T02:56:19.213" v="41"/>
          <ac:spMkLst>
            <pc:docMk/>
            <pc:sldMk cId="1698257213" sldId="1055"/>
            <ac:spMk id="5" creationId="{F9F59039-6776-0960-E1B3-087DFE9F4D9E}"/>
          </ac:spMkLst>
        </pc:spChg>
        <pc:spChg chg="mod ord">
          <ac:chgData name="Mag Selwa" userId="5dc855b3-2456-4cd0-96ca-6ce2d9ee3cae" providerId="ADAL" clId="{374A1653-BE04-4E1E-9B0D-EF22913DC135}" dt="2024-02-26T02:56:11.217" v="38" actId="14100"/>
          <ac:spMkLst>
            <pc:docMk/>
            <pc:sldMk cId="1698257213" sldId="1055"/>
            <ac:spMk id="12" creationId="{9D38644B-0354-BBEF-91F3-7178A6ABCAB9}"/>
          </ac:spMkLst>
        </pc:spChg>
        <pc:spChg chg="del">
          <ac:chgData name="Mag Selwa" userId="5dc855b3-2456-4cd0-96ca-6ce2d9ee3cae" providerId="ADAL" clId="{374A1653-BE04-4E1E-9B0D-EF22913DC135}" dt="2024-02-26T02:56:14.213" v="39" actId="478"/>
          <ac:spMkLst>
            <pc:docMk/>
            <pc:sldMk cId="1698257213" sldId="1055"/>
            <ac:spMk id="13" creationId="{D9EFD142-B145-5E86-B9E0-1724459F67D4}"/>
          </ac:spMkLst>
        </pc:spChg>
        <pc:picChg chg="add mod">
          <ac:chgData name="Mag Selwa" userId="5dc855b3-2456-4cd0-96ca-6ce2d9ee3cae" providerId="ADAL" clId="{374A1653-BE04-4E1E-9B0D-EF22913DC135}" dt="2024-02-26T02:56:03.425" v="36" actId="1076"/>
          <ac:picMkLst>
            <pc:docMk/>
            <pc:sldMk cId="1698257213" sldId="1055"/>
            <ac:picMk id="3" creationId="{6855FE1E-0A3A-B69C-80E8-1AA3EC2765EB}"/>
          </ac:picMkLst>
        </pc:picChg>
      </pc:sldChg>
      <pc:sldChg chg="addSp delSp modSp add mod">
        <pc:chgData name="Mag Selwa" userId="5dc855b3-2456-4cd0-96ca-6ce2d9ee3cae" providerId="ADAL" clId="{374A1653-BE04-4E1E-9B0D-EF22913DC135}" dt="2024-02-26T02:58:29.247" v="52" actId="14100"/>
        <pc:sldMkLst>
          <pc:docMk/>
          <pc:sldMk cId="2312762444" sldId="1056"/>
        </pc:sldMkLst>
        <pc:spChg chg="add del">
          <ac:chgData name="Mag Selwa" userId="5dc855b3-2456-4cd0-96ca-6ce2d9ee3cae" providerId="ADAL" clId="{374A1653-BE04-4E1E-9B0D-EF22913DC135}" dt="2024-02-26T02:58:03.925" v="45" actId="22"/>
          <ac:spMkLst>
            <pc:docMk/>
            <pc:sldMk cId="2312762444" sldId="1056"/>
            <ac:spMk id="5" creationId="{A1DA4E0B-6280-D809-3F5C-6C8BB8749D81}"/>
          </ac:spMkLst>
        </pc:spChg>
        <pc:spChg chg="mod ord">
          <ac:chgData name="Mag Selwa" userId="5dc855b3-2456-4cd0-96ca-6ce2d9ee3cae" providerId="ADAL" clId="{374A1653-BE04-4E1E-9B0D-EF22913DC135}" dt="2024-02-26T02:58:29.247" v="52" actId="14100"/>
          <ac:spMkLst>
            <pc:docMk/>
            <pc:sldMk cId="2312762444" sldId="1056"/>
            <ac:spMk id="12" creationId="{9D38644B-0354-BBEF-91F3-7178A6ABCAB9}"/>
          </ac:spMkLst>
        </pc:spChg>
        <pc:picChg chg="del">
          <ac:chgData name="Mag Selwa" userId="5dc855b3-2456-4cd0-96ca-6ce2d9ee3cae" providerId="ADAL" clId="{374A1653-BE04-4E1E-9B0D-EF22913DC135}" dt="2024-02-26T02:56:24.326" v="43" actId="478"/>
          <ac:picMkLst>
            <pc:docMk/>
            <pc:sldMk cId="2312762444" sldId="1056"/>
            <ac:picMk id="3" creationId="{6855FE1E-0A3A-B69C-80E8-1AA3EC2765EB}"/>
          </ac:picMkLst>
        </pc:picChg>
        <pc:picChg chg="add mod">
          <ac:chgData name="Mag Selwa" userId="5dc855b3-2456-4cd0-96ca-6ce2d9ee3cae" providerId="ADAL" clId="{374A1653-BE04-4E1E-9B0D-EF22913DC135}" dt="2024-02-26T02:58:22.223" v="50" actId="1076"/>
          <ac:picMkLst>
            <pc:docMk/>
            <pc:sldMk cId="2312762444" sldId="1056"/>
            <ac:picMk id="8" creationId="{01AEB967-1965-83AE-5F89-D5CBD5BADFB7}"/>
          </ac:picMkLst>
        </pc:picChg>
      </pc:sldChg>
      <pc:sldChg chg="addSp delSp modSp add mod">
        <pc:chgData name="Mag Selwa" userId="5dc855b3-2456-4cd0-96ca-6ce2d9ee3cae" providerId="ADAL" clId="{374A1653-BE04-4E1E-9B0D-EF22913DC135}" dt="2024-02-26T03:03:25.549" v="97" actId="478"/>
        <pc:sldMkLst>
          <pc:docMk/>
          <pc:sldMk cId="1825567080" sldId="1057"/>
        </pc:sldMkLst>
        <pc:spChg chg="add del mod">
          <ac:chgData name="Mag Selwa" userId="5dc855b3-2456-4cd0-96ca-6ce2d9ee3cae" providerId="ADAL" clId="{374A1653-BE04-4E1E-9B0D-EF22913DC135}" dt="2024-02-26T03:03:25.549" v="97" actId="478"/>
          <ac:spMkLst>
            <pc:docMk/>
            <pc:sldMk cId="1825567080" sldId="1057"/>
            <ac:spMk id="9" creationId="{6DC42948-AFD7-96FC-9437-515F049A4A28}"/>
          </ac:spMkLst>
        </pc:spChg>
        <pc:spChg chg="mod">
          <ac:chgData name="Mag Selwa" userId="5dc855b3-2456-4cd0-96ca-6ce2d9ee3cae" providerId="ADAL" clId="{374A1653-BE04-4E1E-9B0D-EF22913DC135}" dt="2024-02-26T03:01:29.762" v="71" actId="1076"/>
          <ac:spMkLst>
            <pc:docMk/>
            <pc:sldMk cId="1825567080" sldId="1057"/>
            <ac:spMk id="12" creationId="{9D38644B-0354-BBEF-91F3-7178A6ABCAB9}"/>
          </ac:spMkLst>
        </pc:spChg>
        <pc:picChg chg="add del mod">
          <ac:chgData name="Mag Selwa" userId="5dc855b3-2456-4cd0-96ca-6ce2d9ee3cae" providerId="ADAL" clId="{374A1653-BE04-4E1E-9B0D-EF22913DC135}" dt="2024-02-26T03:00:31.189" v="60" actId="478"/>
          <ac:picMkLst>
            <pc:docMk/>
            <pc:sldMk cId="1825567080" sldId="1057"/>
            <ac:picMk id="3" creationId="{01F6325C-50C7-92BD-6BE8-5214665605F1}"/>
          </ac:picMkLst>
        </pc:picChg>
        <pc:picChg chg="add del">
          <ac:chgData name="Mag Selwa" userId="5dc855b3-2456-4cd0-96ca-6ce2d9ee3cae" providerId="ADAL" clId="{374A1653-BE04-4E1E-9B0D-EF22913DC135}" dt="2024-02-26T03:00:29.671" v="59" actId="478"/>
          <ac:picMkLst>
            <pc:docMk/>
            <pc:sldMk cId="1825567080" sldId="1057"/>
            <ac:picMk id="6" creationId="{15973134-157F-D5D9-8A3E-1218B132D9AF}"/>
          </ac:picMkLst>
        </pc:picChg>
        <pc:picChg chg="mod">
          <ac:chgData name="Mag Selwa" userId="5dc855b3-2456-4cd0-96ca-6ce2d9ee3cae" providerId="ADAL" clId="{374A1653-BE04-4E1E-9B0D-EF22913DC135}" dt="2024-02-26T03:01:30.195" v="72" actId="1076"/>
          <ac:picMkLst>
            <pc:docMk/>
            <pc:sldMk cId="1825567080" sldId="1057"/>
            <ac:picMk id="8" creationId="{01AEB967-1965-83AE-5F89-D5CBD5BADFB7}"/>
          </ac:picMkLst>
        </pc:picChg>
      </pc:sldChg>
      <pc:sldChg chg="delSp modSp add mod">
        <pc:chgData name="Mag Selwa" userId="5dc855b3-2456-4cd0-96ca-6ce2d9ee3cae" providerId="ADAL" clId="{374A1653-BE04-4E1E-9B0D-EF22913DC135}" dt="2024-02-26T03:00:37.844" v="62" actId="1076"/>
        <pc:sldMkLst>
          <pc:docMk/>
          <pc:sldMk cId="1170524654" sldId="1058"/>
        </pc:sldMkLst>
        <pc:picChg chg="mod">
          <ac:chgData name="Mag Selwa" userId="5dc855b3-2456-4cd0-96ca-6ce2d9ee3cae" providerId="ADAL" clId="{374A1653-BE04-4E1E-9B0D-EF22913DC135}" dt="2024-02-26T03:00:37.844" v="62" actId="1076"/>
          <ac:picMkLst>
            <pc:docMk/>
            <pc:sldMk cId="1170524654" sldId="1058"/>
            <ac:picMk id="3" creationId="{01F6325C-50C7-92BD-6BE8-5214665605F1}"/>
          </ac:picMkLst>
        </pc:picChg>
        <pc:picChg chg="del">
          <ac:chgData name="Mag Selwa" userId="5dc855b3-2456-4cd0-96ca-6ce2d9ee3cae" providerId="ADAL" clId="{374A1653-BE04-4E1E-9B0D-EF22913DC135}" dt="2024-02-26T03:00:34.710" v="61" actId="478"/>
          <ac:picMkLst>
            <pc:docMk/>
            <pc:sldMk cId="1170524654" sldId="1058"/>
            <ac:picMk id="6" creationId="{15973134-157F-D5D9-8A3E-1218B132D9AF}"/>
          </ac:picMkLst>
        </pc:picChg>
      </pc:sldChg>
      <pc:sldChg chg="addSp delSp modSp add mod modAnim">
        <pc:chgData name="Mag Selwa" userId="5dc855b3-2456-4cd0-96ca-6ce2d9ee3cae" providerId="ADAL" clId="{374A1653-BE04-4E1E-9B0D-EF22913DC135}" dt="2024-02-26T03:00:56.176" v="66" actId="1076"/>
        <pc:sldMkLst>
          <pc:docMk/>
          <pc:sldMk cId="3824547770" sldId="1059"/>
        </pc:sldMkLst>
        <pc:spChg chg="add mod">
          <ac:chgData name="Mag Selwa" userId="5dc855b3-2456-4cd0-96ca-6ce2d9ee3cae" providerId="ADAL" clId="{374A1653-BE04-4E1E-9B0D-EF22913DC135}" dt="2024-02-26T03:00:56.176" v="66" actId="1076"/>
          <ac:spMkLst>
            <pc:docMk/>
            <pc:sldMk cId="3824547770" sldId="1059"/>
            <ac:spMk id="2" creationId="{2DE08694-33FF-E955-FAEE-AE30D4151429}"/>
          </ac:spMkLst>
        </pc:spChg>
        <pc:picChg chg="del">
          <ac:chgData name="Mag Selwa" userId="5dc855b3-2456-4cd0-96ca-6ce2d9ee3cae" providerId="ADAL" clId="{374A1653-BE04-4E1E-9B0D-EF22913DC135}" dt="2024-02-26T03:00:40.833" v="63" actId="478"/>
          <ac:picMkLst>
            <pc:docMk/>
            <pc:sldMk cId="3824547770" sldId="1059"/>
            <ac:picMk id="3" creationId="{01F6325C-50C7-92BD-6BE8-5214665605F1}"/>
          </ac:picMkLst>
        </pc:picChg>
        <pc:picChg chg="mod">
          <ac:chgData name="Mag Selwa" userId="5dc855b3-2456-4cd0-96ca-6ce2d9ee3cae" providerId="ADAL" clId="{374A1653-BE04-4E1E-9B0D-EF22913DC135}" dt="2024-02-26T03:00:46.102" v="64" actId="1076"/>
          <ac:picMkLst>
            <pc:docMk/>
            <pc:sldMk cId="3824547770" sldId="1059"/>
            <ac:picMk id="6" creationId="{15973134-157F-D5D9-8A3E-1218B132D9AF}"/>
          </ac:picMkLst>
        </pc:picChg>
      </pc:sldChg>
    </pc:docChg>
  </pc:docChgLst>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10:57:50.168" v="6" actId="478"/>
      <pc:docMkLst>
        <pc:docMk/>
      </pc:docMkLst>
      <pc:sldChg chg="delSp mod">
        <pc:chgData name="Mag Selwa" userId="5dc855b3-2456-4cd0-96ca-6ce2d9ee3cae" providerId="ADAL" clId="{4DE04947-4289-414B-B1EB-9056CDA6FE99}" dt="2023-10-16T10:57:50.168" v="6" actId="478"/>
        <pc:sldMkLst>
          <pc:docMk/>
          <pc:sldMk cId="1300917897" sldId="979"/>
        </pc:sldMkLst>
        <pc:spChg chg="del">
          <ac:chgData name="Mag Selwa" userId="5dc855b3-2456-4cd0-96ca-6ce2d9ee3cae" providerId="ADAL" clId="{4DE04947-4289-414B-B1EB-9056CDA6FE99}" dt="2023-10-16T10:57:43.408" v="2" actId="478"/>
          <ac:spMkLst>
            <pc:docMk/>
            <pc:sldMk cId="1300917897" sldId="979"/>
            <ac:spMk id="11" creationId="{00000000-0000-0000-0000-000000000000}"/>
          </ac:spMkLst>
        </pc:spChg>
        <pc:spChg chg="del">
          <ac:chgData name="Mag Selwa" userId="5dc855b3-2456-4cd0-96ca-6ce2d9ee3cae" providerId="ADAL" clId="{4DE04947-4289-414B-B1EB-9056CDA6FE99}" dt="2023-10-16T10:57:41.348" v="1" actId="478"/>
          <ac:spMkLst>
            <pc:docMk/>
            <pc:sldMk cId="1300917897" sldId="979"/>
            <ac:spMk id="13" creationId="{00000000-0000-0000-0000-000000000000}"/>
          </ac:spMkLst>
        </pc:spChg>
        <pc:spChg chg="del">
          <ac:chgData name="Mag Selwa" userId="5dc855b3-2456-4cd0-96ca-6ce2d9ee3cae" providerId="ADAL" clId="{4DE04947-4289-414B-B1EB-9056CDA6FE99}" dt="2023-10-16T10:57:44.880" v="3" actId="478"/>
          <ac:spMkLst>
            <pc:docMk/>
            <pc:sldMk cId="1300917897" sldId="979"/>
            <ac:spMk id="15" creationId="{00000000-0000-0000-0000-000000000000}"/>
          </ac:spMkLst>
        </pc:spChg>
        <pc:spChg chg="del">
          <ac:chgData name="Mag Selwa" userId="5dc855b3-2456-4cd0-96ca-6ce2d9ee3cae" providerId="ADAL" clId="{4DE04947-4289-414B-B1EB-9056CDA6FE99}" dt="2023-10-16T10:57:46.629" v="4" actId="478"/>
          <ac:spMkLst>
            <pc:docMk/>
            <pc:sldMk cId="1300917897" sldId="979"/>
            <ac:spMk id="17" creationId="{00000000-0000-0000-0000-000000000000}"/>
          </ac:spMkLst>
        </pc:spChg>
        <pc:spChg chg="del">
          <ac:chgData name="Mag Selwa" userId="5dc855b3-2456-4cd0-96ca-6ce2d9ee3cae" providerId="ADAL" clId="{4DE04947-4289-414B-B1EB-9056CDA6FE99}" dt="2023-10-16T10:57:48.349" v="5" actId="478"/>
          <ac:spMkLst>
            <pc:docMk/>
            <pc:sldMk cId="1300917897" sldId="979"/>
            <ac:spMk id="19" creationId="{00000000-0000-0000-0000-000000000000}"/>
          </ac:spMkLst>
        </pc:spChg>
        <pc:spChg chg="del">
          <ac:chgData name="Mag Selwa" userId="5dc855b3-2456-4cd0-96ca-6ce2d9ee3cae" providerId="ADAL" clId="{4DE04947-4289-414B-B1EB-9056CDA6FE99}" dt="2023-10-16T10:57:50.168" v="6" actId="478"/>
          <ac:spMkLst>
            <pc:docMk/>
            <pc:sldMk cId="1300917897" sldId="979"/>
            <ac:spMk id="21" creationId="{00000000-0000-0000-0000-000000000000}"/>
          </ac:spMkLst>
        </pc:spChg>
      </pc:sldChg>
      <pc:sldChg chg="delSp mod">
        <pc:chgData name="Mag Selwa" userId="5dc855b3-2456-4cd0-96ca-6ce2d9ee3cae" providerId="ADAL" clId="{4DE04947-4289-414B-B1EB-9056CDA6FE99}" dt="2023-10-16T02:39:35.405" v="0" actId="478"/>
        <pc:sldMkLst>
          <pc:docMk/>
          <pc:sldMk cId="3274189672" sldId="1036"/>
        </pc:sldMkLst>
        <pc:spChg chg="del">
          <ac:chgData name="Mag Selwa" userId="5dc855b3-2456-4cd0-96ca-6ce2d9ee3cae" providerId="ADAL" clId="{4DE04947-4289-414B-B1EB-9056CDA6FE99}" dt="2023-10-16T02:39:35.405" v="0" actId="478"/>
          <ac:spMkLst>
            <pc:docMk/>
            <pc:sldMk cId="3274189672" sldId="1036"/>
            <ac:spMk id="39" creationId="{23097DC5-1666-4A99-8380-41E01E1A7D02}"/>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114</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135</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136</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137</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189</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77</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112</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113</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2/26/2024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26/02/2024</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26/02/2024</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26/02/2024</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26/02/2024</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26/02/2024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694664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249816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1469234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39038973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117</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a:p>
        </p:txBody>
      </p:sp>
    </p:spTree>
    <p:extLst>
      <p:ext uri="{BB962C8B-B14F-4D97-AF65-F5344CB8AC3E}">
        <p14:creationId xmlns:p14="http://schemas.microsoft.com/office/powerpoint/2010/main" val="2849014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119</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120</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125</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128</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132</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133</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134</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a:p>
        </p:txBody>
      </p:sp>
    </p:spTree>
    <p:extLst>
      <p:ext uri="{BB962C8B-B14F-4D97-AF65-F5344CB8AC3E}">
        <p14:creationId xmlns:p14="http://schemas.microsoft.com/office/powerpoint/2010/main" val="2431351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139</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140</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141</a:t>
            </a:fld>
            <a:endParaRPr lang="nl-BE"/>
          </a:p>
        </p:txBody>
      </p:sp>
    </p:spTree>
    <p:extLst>
      <p:ext uri="{BB962C8B-B14F-4D97-AF65-F5344CB8AC3E}">
        <p14:creationId xmlns:p14="http://schemas.microsoft.com/office/powerpoint/2010/main" val="1461715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142</a:t>
            </a:fld>
            <a:endParaRPr lang="nl-BE"/>
          </a:p>
        </p:txBody>
      </p:sp>
    </p:spTree>
    <p:extLst>
      <p:ext uri="{BB962C8B-B14F-4D97-AF65-F5344CB8AC3E}">
        <p14:creationId xmlns:p14="http://schemas.microsoft.com/office/powerpoint/2010/main" val="20377860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143</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144</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152</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153</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157</a:t>
            </a:fld>
            <a:endParaRPr lang="nl-NL"/>
          </a:p>
        </p:txBody>
      </p:sp>
    </p:spTree>
    <p:extLst>
      <p:ext uri="{BB962C8B-B14F-4D97-AF65-F5344CB8AC3E}">
        <p14:creationId xmlns:p14="http://schemas.microsoft.com/office/powerpoint/2010/main" val="14728524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158</a:t>
            </a:fld>
            <a:endParaRPr lang="nl-NL"/>
          </a:p>
        </p:txBody>
      </p:sp>
    </p:spTree>
    <p:extLst>
      <p:ext uri="{BB962C8B-B14F-4D97-AF65-F5344CB8AC3E}">
        <p14:creationId xmlns:p14="http://schemas.microsoft.com/office/powerpoint/2010/main" val="20303965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159</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160</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163</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164</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239246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236474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167</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168</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169</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170</a:t>
            </a:fld>
            <a:endParaRPr lang="nl-NL"/>
          </a:p>
        </p:txBody>
      </p:sp>
    </p:spTree>
    <p:extLst>
      <p:ext uri="{BB962C8B-B14F-4D97-AF65-F5344CB8AC3E}">
        <p14:creationId xmlns:p14="http://schemas.microsoft.com/office/powerpoint/2010/main" val="1915064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171</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172</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186</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189</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a:extLst>
              <a:ext uri="{FF2B5EF4-FFF2-40B4-BE49-F238E27FC236}">
                <a16:creationId xmlns:a16="http://schemas.microsoft.com/office/drawing/2014/main" id="{6855FE1E-0A3A-B69C-80E8-1AA3EC2765EB}"/>
              </a:ext>
            </a:extLst>
          </p:cNvPr>
          <p:cNvPicPr>
            <a:picLocks noChangeAspect="1"/>
          </p:cNvPicPr>
          <p:nvPr/>
        </p:nvPicPr>
        <p:blipFill>
          <a:blip r:embed="rId3"/>
          <a:stretch>
            <a:fillRect/>
          </a:stretch>
        </p:blipFill>
        <p:spPr>
          <a:xfrm>
            <a:off x="3909270" y="1583592"/>
            <a:ext cx="6569366" cy="3690815"/>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974409" y="2001037"/>
            <a:ext cx="1787118"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9825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27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5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a:extLst>
              <a:ext uri="{FF2B5EF4-FFF2-40B4-BE49-F238E27FC236}">
                <a16:creationId xmlns:a16="http://schemas.microsoft.com/office/drawing/2014/main" id="{01F6325C-50C7-92BD-6BE8-5214665605F1}"/>
              </a:ext>
            </a:extLst>
          </p:cNvPr>
          <p:cNvPicPr>
            <a:picLocks noChangeAspect="1"/>
          </p:cNvPicPr>
          <p:nvPr/>
        </p:nvPicPr>
        <p:blipFill>
          <a:blip r:embed="rId4"/>
          <a:stretch>
            <a:fillRect/>
          </a:stretch>
        </p:blipFill>
        <p:spPr>
          <a:xfrm>
            <a:off x="4813664" y="2484915"/>
            <a:ext cx="5114925" cy="3009900"/>
          </a:xfrm>
          <a:prstGeom prst="rect">
            <a:avLst/>
          </a:prstGeom>
        </p:spPr>
      </p:pic>
    </p:spTree>
    <p:extLst>
      <p:ext uri="{BB962C8B-B14F-4D97-AF65-F5344CB8AC3E}">
        <p14:creationId xmlns:p14="http://schemas.microsoft.com/office/powerpoint/2010/main" val="11705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Picture 5">
            <a:extLst>
              <a:ext uri="{FF2B5EF4-FFF2-40B4-BE49-F238E27FC236}">
                <a16:creationId xmlns:a16="http://schemas.microsoft.com/office/drawing/2014/main" id="{15973134-157F-D5D9-8A3E-1218B132D9AF}"/>
              </a:ext>
            </a:extLst>
          </p:cNvPr>
          <p:cNvPicPr>
            <a:picLocks noChangeAspect="1"/>
          </p:cNvPicPr>
          <p:nvPr/>
        </p:nvPicPr>
        <p:blipFill>
          <a:blip r:embed="rId4"/>
          <a:stretch>
            <a:fillRect/>
          </a:stretch>
        </p:blipFill>
        <p:spPr>
          <a:xfrm>
            <a:off x="4550920" y="2795170"/>
            <a:ext cx="5095875" cy="2962275"/>
          </a:xfrm>
          <a:prstGeom prst="rect">
            <a:avLst/>
          </a:prstGeom>
        </p:spPr>
      </p:pic>
      <p:sp>
        <p:nvSpPr>
          <p:cNvPr id="2" name="Ovaal 4">
            <a:extLst>
              <a:ext uri="{FF2B5EF4-FFF2-40B4-BE49-F238E27FC236}">
                <a16:creationId xmlns:a16="http://schemas.microsoft.com/office/drawing/2014/main" id="{2DE08694-33FF-E955-FAEE-AE30D4151429}"/>
              </a:ext>
            </a:extLst>
          </p:cNvPr>
          <p:cNvSpPr/>
          <p:nvPr/>
        </p:nvSpPr>
        <p:spPr>
          <a:xfrm>
            <a:off x="8646646" y="5421905"/>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0C4DB698-47D3-0499-7E91-B19F8566D089}"/>
              </a:ext>
            </a:extLst>
          </p:cNvPr>
          <p:cNvSpPr txBox="1"/>
          <p:nvPr/>
        </p:nvSpPr>
        <p:spPr>
          <a:xfrm>
            <a:off x="590217" y="1368868"/>
            <a:ext cx="9082290" cy="3046988"/>
          </a:xfrm>
          <a:prstGeom prst="rect">
            <a:avLst/>
          </a:prstGeom>
          <a:noFill/>
        </p:spPr>
        <p:txBody>
          <a:bodyPr wrap="square">
            <a:spAutoFit/>
          </a:bodyPr>
          <a:lstStyle/>
          <a:p>
            <a:endParaRPr lang="nl-BE" sz="2400" b="1" dirty="0"/>
          </a:p>
          <a:p>
            <a:r>
              <a:rPr lang="nl-BE" sz="2400" b="1" dirty="0"/>
              <a:t>    Server: </a:t>
            </a:r>
          </a:p>
          <a:p>
            <a:r>
              <a:rPr lang="nl-BE" sz="2400" b="1" dirty="0"/>
              <a:t>    - smb://uXXXXX@shares.kuleuven.be/lvs (</a:t>
            </a:r>
            <a:r>
              <a:rPr lang="nl-BE" sz="2400" b="1" dirty="0" err="1"/>
              <a:t>for</a:t>
            </a:r>
            <a:r>
              <a:rPr lang="nl-BE" sz="2400" b="1" dirty="0"/>
              <a:t> LVS)</a:t>
            </a:r>
          </a:p>
          <a:p>
            <a:r>
              <a:rPr lang="nl-BE" sz="2400" b="1" dirty="0"/>
              <a:t>    - smb://uXXXXX@shares.kuleuven.be/users (</a:t>
            </a:r>
            <a:r>
              <a:rPr lang="nl-BE" sz="2400" b="1" dirty="0" err="1"/>
              <a:t>for</a:t>
            </a:r>
            <a:r>
              <a:rPr lang="nl-BE" sz="2400" b="1" dirty="0"/>
              <a:t> I-drive) </a:t>
            </a:r>
          </a:p>
          <a:p>
            <a:r>
              <a:rPr lang="nl-BE" sz="2400" b="1" dirty="0"/>
              <a:t>    - smb://uXXXXX@shares.kuleuven.be/shares (</a:t>
            </a:r>
            <a:r>
              <a:rPr lang="nl-BE" sz="2400" b="1" dirty="0" err="1"/>
              <a:t>for</a:t>
            </a:r>
            <a:r>
              <a:rPr lang="nl-BE" sz="2400" b="1" dirty="0"/>
              <a:t> J-drive)</a:t>
            </a:r>
          </a:p>
          <a:p>
            <a:endParaRPr lang="nl-BE" sz="2400" b="1" dirty="0"/>
          </a:p>
          <a:p>
            <a:r>
              <a:rPr lang="nl-BE" sz="2400" b="1" dirty="0"/>
              <a:t>    Domain Name: </a:t>
            </a:r>
            <a:r>
              <a:rPr lang="nl-BE" sz="2400" b="1" dirty="0" err="1"/>
              <a:t>luna</a:t>
            </a:r>
            <a:endParaRPr lang="nl-BE" sz="2400" b="1" dirty="0"/>
          </a:p>
          <a:p>
            <a:r>
              <a:rPr lang="nl-BE" sz="2400" b="1" dirty="0"/>
              <a:t>    Password: password </a:t>
            </a:r>
            <a:r>
              <a:rPr lang="nl-BE" sz="2400" b="1" dirty="0" err="1"/>
              <a:t>for</a:t>
            </a:r>
            <a:r>
              <a:rPr lang="nl-BE" sz="2400" b="1" dirty="0"/>
              <a:t> u-</a:t>
            </a:r>
            <a:r>
              <a:rPr lang="nl-BE" sz="2400" b="1" dirty="0" err="1"/>
              <a:t>number</a:t>
            </a:r>
            <a:endParaRPr lang="nl-BE" sz="2400" b="1" dirty="0"/>
          </a:p>
        </p:txBody>
      </p:sp>
    </p:spTree>
    <p:extLst>
      <p:ext uri="{BB962C8B-B14F-4D97-AF65-F5344CB8AC3E}">
        <p14:creationId xmlns:p14="http://schemas.microsoft.com/office/powerpoint/2010/main" val="3824264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43</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163762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110273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Tree>
    <p:extLst>
      <p:ext uri="{BB962C8B-B14F-4D97-AF65-F5344CB8AC3E}">
        <p14:creationId xmlns:p14="http://schemas.microsoft.com/office/powerpoint/2010/main" val="1427569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3909811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48</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49</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50</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51</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52</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58</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59</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61</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62</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40515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64</a:t>
            </a:fld>
            <a:endParaRPr lang="nl-BE"/>
          </a:p>
        </p:txBody>
      </p:sp>
    </p:spTree>
    <p:extLst>
      <p:ext uri="{BB962C8B-B14F-4D97-AF65-F5344CB8AC3E}">
        <p14:creationId xmlns:p14="http://schemas.microsoft.com/office/powerpoint/2010/main" val="311709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74</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75</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76</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78</a:t>
            </a:fld>
            <a:endParaRPr lang="nl-BE"/>
          </a:p>
        </p:txBody>
      </p:sp>
    </p:spTree>
    <p:extLst>
      <p:ext uri="{BB962C8B-B14F-4D97-AF65-F5344CB8AC3E}">
        <p14:creationId xmlns:p14="http://schemas.microsoft.com/office/powerpoint/2010/main" val="4164349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79</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80</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81</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2678377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32990627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2310691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539879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Tree>
    <p:extLst>
      <p:ext uri="{BB962C8B-B14F-4D97-AF65-F5344CB8AC3E}">
        <p14:creationId xmlns:p14="http://schemas.microsoft.com/office/powerpoint/2010/main" val="924283331"/>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schemas.microsoft.com/office/infopath/2007/PartnerControls"/>
    <ds:schemaRef ds:uri="aff7d12c-bb71-4270-bd29-9c4d45ff3327"/>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14456</Words>
  <Application>Microsoft Office PowerPoint</Application>
  <PresentationFormat>Widescreen</PresentationFormat>
  <Paragraphs>1774</Paragraphs>
  <Slides>189</Slides>
  <Notes>56</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189</vt:i4>
      </vt:variant>
    </vt:vector>
  </HeadingPairs>
  <TitlesOfParts>
    <vt:vector size="205"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2024-02-26T03:14:43Z</dcterms:modified>
</cp:coreProperties>
</file>